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8" d="100"/>
          <a:sy n="68" d="100"/>
        </p:scale>
        <p:origin x="80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reddengrey.jpg                                                 000003DAMoneys Work                    B3E1FD53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en-US" smtClean="0"/>
              <a:t>Образец заголовка</a:t>
            </a:r>
            <a:endParaRPr lang="en-US" alt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505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altLang="en-US" smtClean="0"/>
              <a:t>Образец подзаголовка</a:t>
            </a: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B0AB8F-937B-47EC-A8F1-3AB254912D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1A5D3-7A54-4BEA-9B3C-9CE1B25AAA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81750" y="76200"/>
            <a:ext cx="200025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584835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D358D-2B46-4926-9E59-98DAA3B4E3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E9B86-5759-4D3F-B937-FE60179E9D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CDEAD-129F-40F4-BF3F-C89D880E3D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FD98F-13FB-4BE0-9AF8-56666CFE6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443C6-1311-4F65-A222-8E3ED2D363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EEE03-5466-4942-BE1C-914652C3B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75250-4104-4428-BF11-EC0034649D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DA96C-4A4B-47CE-9AA5-6CE56FC16B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EF58B-B94F-4168-990F-55B8B2C738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reddengrey_print.jpg                                           0000044DMoneys Work                    B3E1FD53: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CBD5EBD-A9E0-4DA4-AD10-731A0C5352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259632" y="1988840"/>
            <a:ext cx="7128792" cy="1440160"/>
          </a:xfrm>
        </p:spPr>
        <p:txBody>
          <a:bodyPr/>
          <a:lstStyle/>
          <a:p>
            <a:r>
              <a:rPr lang="ru-RU" sz="4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Французский сказочник Шарль Перро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877272"/>
            <a:ext cx="7336904" cy="744488"/>
          </a:xfrm>
        </p:spPr>
        <p:txBody>
          <a:bodyPr/>
          <a:lstStyle/>
          <a:p>
            <a:pPr algn="r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Методический материал к занятию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Сказки Шарля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7992888" cy="5184576"/>
          </a:xfrm>
        </p:spPr>
        <p:txBody>
          <a:bodyPr/>
          <a:lstStyle/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сборник вошли 8 сказок: «Спящая красавица», «Золушка», «Красная шапочка», «Синяя борода», «Мальчик с пальчик», «Кот в сапогах», «Феи» (др. названия «Подарки Феи», «Волшебницы»), «</a:t>
            </a:r>
            <a:r>
              <a:rPr lang="ru-RU" sz="3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Рикке-Хохолок</a:t>
            </a:r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».</a:t>
            </a:r>
          </a:p>
        </p:txBody>
      </p:sp>
      <p:pic>
        <p:nvPicPr>
          <p:cNvPr id="4" name="Рисунок 3" descr="Рисунокзо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293096"/>
            <a:ext cx="1870235" cy="2362118"/>
          </a:xfrm>
          <a:prstGeom prst="rect">
            <a:avLst/>
          </a:prstGeom>
        </p:spPr>
      </p:pic>
      <p:pic>
        <p:nvPicPr>
          <p:cNvPr id="5" name="Рисунок 4" descr="Рисуноккра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4293096"/>
            <a:ext cx="1741671" cy="2276872"/>
          </a:xfrm>
          <a:prstGeom prst="rect">
            <a:avLst/>
          </a:prstGeom>
        </p:spPr>
      </p:pic>
      <p:pic>
        <p:nvPicPr>
          <p:cNvPr id="6" name="Рисунок 5" descr="Рисунокспящ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293096"/>
            <a:ext cx="1689513" cy="2325524"/>
          </a:xfrm>
          <a:prstGeom prst="rect">
            <a:avLst/>
          </a:prstGeom>
        </p:spPr>
      </p:pic>
      <p:pic>
        <p:nvPicPr>
          <p:cNvPr id="7" name="Рисунок 6" descr="Рисунокко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4293096"/>
            <a:ext cx="1800200" cy="234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Сказки Шарля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7992888" cy="5256584"/>
          </a:xfrm>
        </p:spPr>
        <p:txBody>
          <a:bodyPr/>
          <a:lstStyle/>
          <a:p>
            <a:r>
              <a:rPr lang="ru-RU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Позже написал еще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сказки: «Ослиная шкура» – в прозе и в стихах, «Смешные желания» (др. название – «Потешные желания»), «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Гриз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é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льда».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Две последних сказки устарели и сейчас не печатаются.</a:t>
            </a:r>
          </a:p>
        </p:txBody>
      </p:sp>
      <p:pic>
        <p:nvPicPr>
          <p:cNvPr id="4" name="Рисунок 3" descr="146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509120"/>
            <a:ext cx="1512168" cy="2090198"/>
          </a:xfrm>
          <a:prstGeom prst="rect">
            <a:avLst/>
          </a:prstGeom>
        </p:spPr>
      </p:pic>
      <p:pic>
        <p:nvPicPr>
          <p:cNvPr id="5" name="Рисунок 4" descr="10060094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4437112"/>
            <a:ext cx="2148830" cy="2148830"/>
          </a:xfrm>
          <a:prstGeom prst="rect">
            <a:avLst/>
          </a:prstGeom>
        </p:spPr>
      </p:pic>
      <p:pic>
        <p:nvPicPr>
          <p:cNvPr id="6" name="Рисунок 5" descr="280f581a862f722d1998820f6fbeb3f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437112"/>
            <a:ext cx="1512168" cy="21422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Новаторство Шарля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5040560"/>
          </a:xfrm>
        </p:spPr>
        <p:txBody>
          <a:bodyPr/>
          <a:lstStyle/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Точно придерживался фольклорных сюжетов, но излагал на свой лад, придавая сказкам новую художественную форму.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Каждая сказка заканчивается нравоучением в стихах (приближает к жанру басни).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Прозаическая часть может быть адресована детям, стихотворная – только взрослым, причём моральные уроки не лишены игривости и иронии.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Новаторство Шарля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7848872" cy="5040560"/>
          </a:xfrm>
        </p:spPr>
        <p:txBody>
          <a:bodyPr/>
          <a:lstStyle/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Приспособил сказки к идеалам и вкусам французских читателей и буржуазного общества.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волшебные сказки ввел массу реалистических черт, характерных для галантного века Франции (дворцовый быт, наряды сестер Золушки, пажи, лакеи и пр.).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Иногда отражает и мрачные стороны современной ему жизни (бедность семьи Мальчика-с-пальчик, запугивание крестьян именем феодала в </a:t>
            </a:r>
            <a:r>
              <a:rPr lang="ru-RU" sz="2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</a:t>
            </a:r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.»Кот в сапогах»).</a:t>
            </a:r>
          </a:p>
          <a:p>
            <a:pPr>
              <a:buNone/>
            </a:pPr>
            <a:endParaRPr lang="ru-RU" sz="3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Жизнь сказок  Ш.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40768"/>
            <a:ext cx="7848872" cy="5184576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России сказки впервые переведены в 1768 году и назывались «Сказки о волшебницах с нравоучениями».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В.А.Жуковский перевел «Кот в сапогах».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А.С.Пушкин воспользовался сюжетом и создал «Сказу о мертвой царевне и семи богатырях», а В.А.Жуковский написал свой вариант – «Спящая красавица». </a:t>
            </a:r>
          </a:p>
          <a:p>
            <a:pPr>
              <a:buNone/>
            </a:pPr>
            <a:endParaRPr lang="ru-RU" sz="3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Жизнь сказок  Ш.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7848872" cy="4968552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Опера «Золушка» Дж. Россини;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Опера «Замок герцога Синяя Борода» Б.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Бартока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Балет «Спящая красавица» П. И. Чайковского;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Балет «Золушка» С. С. Прокофьева;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Сняты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 всем сказкам;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Сняты м/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 сюжетам сказок.</a:t>
            </a:r>
            <a:endParaRPr lang="ru-RU" dirty="0" smtClean="0"/>
          </a:p>
          <a:p>
            <a:pPr>
              <a:buNone/>
            </a:pPr>
            <a:endParaRPr lang="ru-RU" sz="3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Вывод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7848872" cy="4968552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Шарль Перро является родоначальником нового жанра в литературе – </a:t>
            </a:r>
            <a:r>
              <a:rPr lang="ru-RU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жанра литературной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(авторской) сказки;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«Сказки» способствовали демократизации литературы и оказали влияние на развитие мировой сказочной традиции (братья В. и Я. Гримм, Г.Х. Андерсен и др.). </a:t>
            </a:r>
          </a:p>
          <a:p>
            <a:pPr>
              <a:buNone/>
            </a:pPr>
            <a:endParaRPr lang="ru-RU" sz="30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661248"/>
            <a:ext cx="7056784" cy="760512"/>
          </a:xfrm>
        </p:spPr>
        <p:txBody>
          <a:bodyPr/>
          <a:lstStyle/>
          <a:p>
            <a:r>
              <a:rPr lang="ru-RU" sz="3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(1628 –1703)</a:t>
            </a:r>
            <a:endParaRPr lang="ru-RU" sz="3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3" descr="0007-011-Avtor-pervoj-detskoj-knizhk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6632"/>
            <a:ext cx="4248472" cy="509816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148064" y="764704"/>
            <a:ext cx="36004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Придворный поэт, юрист, видный королевский чиновник, академик Французской академии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143000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Страницы биографии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95400"/>
            <a:ext cx="8066856" cy="5229944"/>
          </a:xfrm>
        </p:spPr>
        <p:txBody>
          <a:bodyPr/>
          <a:lstStyle/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Родился в Париже, в богатой семье судьи Парижского парламента Пьера Перро и был младшим из его семи детей.</a:t>
            </a:r>
          </a:p>
          <a:p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Семья была озабочена образованием своих детей, и в возрасте восьми лет Шарль был отправлен в коллеж </a:t>
            </a:r>
            <a:r>
              <a:rPr lang="ru-RU" sz="2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Бовэ</a:t>
            </a:r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Как отмечает историк Филипп </a:t>
            </a:r>
            <a:r>
              <a:rPr lang="ru-RU" sz="2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Арьес</a:t>
            </a:r>
            <a:r>
              <a:rPr lang="ru-RU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школьная биография Ш. Перро – биография типичного отличника. За время обучения ни он, ни его братья ни разу не были биты розгами — случай по тем временам исключительный. Колледж Ш.Перро бросил, не доучившись.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143000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Страницы биографии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5328592"/>
          </a:xfrm>
        </p:spPr>
        <p:txBody>
          <a:bodyPr/>
          <a:lstStyle/>
          <a:p>
            <a:r>
              <a:rPr lang="ru-RU" sz="27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После коллежа в течение трех лет берет частные уроки права и в конце концов получает диплом юриста. Купил лицензию адвоката, но вскоре оставил эту должность и поступил клерком к своему брату архитектору Клоду Перро.</a:t>
            </a:r>
          </a:p>
          <a:p>
            <a:r>
              <a:rPr lang="ru-RU" sz="27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Пользовался доверием Жана </a:t>
            </a:r>
            <a:r>
              <a:rPr lang="ru-RU" sz="27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Кольбера</a:t>
            </a:r>
            <a:r>
              <a:rPr lang="ru-RU" sz="27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в 1660-х годах он во многом определял политику двора Людовика XIV в области искусств. Благодаря </a:t>
            </a:r>
            <a:r>
              <a:rPr lang="ru-RU" sz="27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Кольберу</a:t>
            </a:r>
            <a:r>
              <a:rPr lang="ru-RU" sz="27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Ш.Перро в 1663 г. назначен секретарем вновь образованной Академии надписей и изящной словесности.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143000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Литературная деятельность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484784"/>
            <a:ext cx="8066856" cy="5040560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редактирование первого Всеобщего словаря французского языка;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стихотворные оды, поэмы в честь короля Людовика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IV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переводы басен итальянца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Фаерно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трехтомник изысканий о сравнении древних авторов с новыми творцами;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1691 год – первое обращение к сказке в связи с литературным спором.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Литературный спор: Война «древних» и «новых»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8066856" cy="4824536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классицизм – господствующее направление в литературе и искусстве;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произведения античных (греческих и римских) классиков считались образцовыми во всех отношениях и достойными подражания;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приверженцев классицизма называли «древними».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Классицизм 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484784"/>
            <a:ext cx="8066856" cy="5040560"/>
          </a:xfrm>
        </p:spPr>
        <p:txBody>
          <a:bodyPr/>
          <a:lstStyle/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Как определенное направление сформировался во Франции в </a:t>
            </a:r>
            <a:r>
              <a:rPr lang="en-US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XVII</a:t>
            </a:r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веке.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Художественное произведение должно строиться на основании строгих канонов.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Устанавливает строгую иерархию жанров, которые делятся на высокие (роман, поэма) и низкие (басня, комедия). Каждый жанр имеет строго определённые признаки. Смешивание жанров не допускается.</a:t>
            </a:r>
          </a:p>
          <a:p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Литературный спор: Война «древних» и «новых»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80920" cy="4752528"/>
          </a:xfrm>
        </p:spPr>
        <p:txBody>
          <a:bodyPr/>
          <a:lstStyle/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«новые» обладали более широким кругозором и знаниями;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призывали обратиться к современной жизни;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черпать образы из окружающей действительности;</a:t>
            </a:r>
          </a:p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обогащать литературу сюжетами национального фольклора (из сказок), более всего ценя в них «умную мораль».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200"/>
            <a:ext cx="7848872" cy="1264568"/>
          </a:xfrm>
        </p:spPr>
        <p:txBody>
          <a:bodyPr/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Сказки Шарля Перро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7992888" cy="5256584"/>
          </a:xfrm>
        </p:spPr>
        <p:txBody>
          <a:bodyPr/>
          <a:lstStyle/>
          <a:p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Сб. «Сказки моей матушки Гусыни, или Истории и сказки былых времен с поучениями» – 1697 год – под именем младшего сына Пьера </a:t>
            </a:r>
            <a:r>
              <a:rPr lang="ru-RU" sz="30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Д′Арманкура</a:t>
            </a:r>
            <a:r>
              <a:rPr lang="ru-RU" sz="3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pic>
        <p:nvPicPr>
          <p:cNvPr id="4" name="Рисунок 3" descr="2203cd6a8d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501008"/>
            <a:ext cx="1914525" cy="2857500"/>
          </a:xfrm>
          <a:prstGeom prst="rect">
            <a:avLst/>
          </a:prstGeom>
        </p:spPr>
      </p:pic>
      <p:pic>
        <p:nvPicPr>
          <p:cNvPr id="5" name="Рисунок 4" descr="563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501008"/>
            <a:ext cx="1816968" cy="2825385"/>
          </a:xfrm>
          <a:prstGeom prst="rect">
            <a:avLst/>
          </a:prstGeom>
        </p:spPr>
      </p:pic>
      <p:pic>
        <p:nvPicPr>
          <p:cNvPr id="6" name="Рисунок 5" descr="1003269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501008"/>
            <a:ext cx="20574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0458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f0458</Template>
  <TotalTime>186</TotalTime>
  <Words>815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 Unicode MS</vt:lpstr>
      <vt:lpstr>Times</vt:lpstr>
      <vt:lpstr>f0458</vt:lpstr>
      <vt:lpstr>Французский сказочник Шарль Перро</vt:lpstr>
      <vt:lpstr>(1628 –1703)</vt:lpstr>
      <vt:lpstr>Страницы биографии</vt:lpstr>
      <vt:lpstr>Страницы биографии</vt:lpstr>
      <vt:lpstr>Литературная деятельность</vt:lpstr>
      <vt:lpstr>Литературный спор: Война «древних» и «новых»</vt:lpstr>
      <vt:lpstr>Классицизм </vt:lpstr>
      <vt:lpstr>Литературный спор: Война «древних» и «новых»</vt:lpstr>
      <vt:lpstr>Сказки Шарля Перро</vt:lpstr>
      <vt:lpstr>Сказки Шарля Перро</vt:lpstr>
      <vt:lpstr>Сказки Шарля Перро</vt:lpstr>
      <vt:lpstr>Новаторство Шарля Перро</vt:lpstr>
      <vt:lpstr>Новаторство Шарля Перро</vt:lpstr>
      <vt:lpstr>Жизнь сказок  Ш. Перро</vt:lpstr>
      <vt:lpstr>Жизнь сказок  Ш. Перро</vt:lpstr>
      <vt:lpstr>Вывод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33</cp:revision>
  <dcterms:created xsi:type="dcterms:W3CDTF">2014-11-03T12:51:13Z</dcterms:created>
  <dcterms:modified xsi:type="dcterms:W3CDTF">2020-03-19T05:21:11Z</dcterms:modified>
</cp:coreProperties>
</file>